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8" r:id="rId3"/>
    <p:sldId id="257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232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493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314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51054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9694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18968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7117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1848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527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643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052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059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545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359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062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967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008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EFC508-898E-4FDE-AF4E-4509FCAEB7F3}" type="datetimeFigureOut">
              <a:rPr lang="en-US" smtClean="0"/>
              <a:t>6/17/21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084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5A83D-E598-40D3-B704-8669686C8C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Graphics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718A37-4FD8-4B2F-93E4-5FE740F647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4784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1B443-73E7-4D63-9C7F-DFF9B0D39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0669BF-DAB5-7A47-AA52-FD22A11028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12" y="2160588"/>
            <a:ext cx="6520814" cy="3881437"/>
          </a:xfrm>
        </p:spPr>
      </p:pic>
    </p:spTree>
    <p:extLst>
      <p:ext uri="{BB962C8B-B14F-4D97-AF65-F5344CB8AC3E}">
        <p14:creationId xmlns:p14="http://schemas.microsoft.com/office/powerpoint/2010/main" val="3708110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5CFAB-EADC-47AC-9CAD-F50C59CA8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8E5EF1-4368-5543-97D8-41760517A3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12" y="2160588"/>
            <a:ext cx="6520814" cy="3881437"/>
          </a:xfrm>
        </p:spPr>
      </p:pic>
    </p:spTree>
    <p:extLst>
      <p:ext uri="{BB962C8B-B14F-4D97-AF65-F5344CB8AC3E}">
        <p14:creationId xmlns:p14="http://schemas.microsoft.com/office/powerpoint/2010/main" val="1318228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B6DCD-CE9A-E64D-BC17-53F65C09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781176-F26B-2A48-BE3B-4CAB7D909D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12" y="2160588"/>
            <a:ext cx="6520814" cy="3881437"/>
          </a:xfrm>
        </p:spPr>
      </p:pic>
    </p:spTree>
    <p:extLst>
      <p:ext uri="{BB962C8B-B14F-4D97-AF65-F5344CB8AC3E}">
        <p14:creationId xmlns:p14="http://schemas.microsoft.com/office/powerpoint/2010/main" val="28622430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21FC3-0DD6-334E-AB19-22ED3BF18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5B6421-9994-C040-B083-9336317D78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12" y="2160588"/>
            <a:ext cx="6520814" cy="3881437"/>
          </a:xfrm>
        </p:spPr>
      </p:pic>
    </p:spTree>
    <p:extLst>
      <p:ext uri="{BB962C8B-B14F-4D97-AF65-F5344CB8AC3E}">
        <p14:creationId xmlns:p14="http://schemas.microsoft.com/office/powerpoint/2010/main" val="3561797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5DE91-7F8F-E44B-8C91-95235ACE0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613A2B-E081-EB44-BCC1-8A90F47205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12" y="2160588"/>
            <a:ext cx="6520814" cy="3881437"/>
          </a:xfrm>
        </p:spPr>
      </p:pic>
    </p:spTree>
    <p:extLst>
      <p:ext uri="{BB962C8B-B14F-4D97-AF65-F5344CB8AC3E}">
        <p14:creationId xmlns:p14="http://schemas.microsoft.com/office/powerpoint/2010/main" val="5754962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87303-3507-5148-B511-83B9ECF73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995942-5BD7-2E49-BCC2-A3675DD6E6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12" y="2160588"/>
            <a:ext cx="6520814" cy="3881437"/>
          </a:xfrm>
        </p:spPr>
      </p:pic>
    </p:spTree>
    <p:extLst>
      <p:ext uri="{BB962C8B-B14F-4D97-AF65-F5344CB8AC3E}">
        <p14:creationId xmlns:p14="http://schemas.microsoft.com/office/powerpoint/2010/main" val="2613503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15670-7380-44BF-8EE4-398B14225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Case2 IPS VM Ratio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7EA739F-4D04-4257-BA82-555A623AAE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12" y="2160588"/>
            <a:ext cx="6520814" cy="3881437"/>
          </a:xfrm>
        </p:spPr>
      </p:pic>
    </p:spTree>
    <p:extLst>
      <p:ext uri="{BB962C8B-B14F-4D97-AF65-F5344CB8AC3E}">
        <p14:creationId xmlns:p14="http://schemas.microsoft.com/office/powerpoint/2010/main" val="3287008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BA905-EF73-4B2A-A4E4-D182B8CAC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Case3 IPS VM Ratio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0DE976C-7012-4831-8EC4-21DD689E62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912" y="1930400"/>
            <a:ext cx="6520814" cy="3881437"/>
          </a:xfrm>
        </p:spPr>
      </p:pic>
    </p:spTree>
    <p:extLst>
      <p:ext uri="{BB962C8B-B14F-4D97-AF65-F5344CB8AC3E}">
        <p14:creationId xmlns:p14="http://schemas.microsoft.com/office/powerpoint/2010/main" val="2849266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49615-A33C-4B59-A94E-4CDD20B8D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Case2 ASP utility vs. Purchased VM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0AB68A4-2D81-4C09-B88D-E9F748BEF3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12" y="2160588"/>
            <a:ext cx="6520814" cy="3881437"/>
          </a:xfrm>
        </p:spPr>
      </p:pic>
    </p:spTree>
    <p:extLst>
      <p:ext uri="{BB962C8B-B14F-4D97-AF65-F5344CB8AC3E}">
        <p14:creationId xmlns:p14="http://schemas.microsoft.com/office/powerpoint/2010/main" val="253928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61B59-A8BA-4E0A-A0F7-DB72C248E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Case3 ASP utility vs. Purchased VM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209A4C-0E5F-4110-96EF-5BCB83272D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12" y="2160588"/>
            <a:ext cx="6520814" cy="3881437"/>
          </a:xfrm>
        </p:spPr>
      </p:pic>
    </p:spTree>
    <p:extLst>
      <p:ext uri="{BB962C8B-B14F-4D97-AF65-F5344CB8AC3E}">
        <p14:creationId xmlns:p14="http://schemas.microsoft.com/office/powerpoint/2010/main" val="1094997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6C4E-09DD-4D17-9C10-238F2C354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 Purchased VM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5CC99F-B92A-49DC-8723-D75219079C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12" y="2160588"/>
            <a:ext cx="6520814" cy="3881437"/>
          </a:xfrm>
        </p:spPr>
      </p:pic>
    </p:spTree>
    <p:extLst>
      <p:ext uri="{BB962C8B-B14F-4D97-AF65-F5344CB8AC3E}">
        <p14:creationId xmlns:p14="http://schemas.microsoft.com/office/powerpoint/2010/main" val="1863149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8AC07-7046-4E9F-8E46-8E0A98D7F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MPO utility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426562-6F06-4F9A-8293-440319AC7C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12" y="2160588"/>
            <a:ext cx="6520814" cy="3881437"/>
          </a:xfrm>
        </p:spPr>
      </p:pic>
    </p:spTree>
    <p:extLst>
      <p:ext uri="{BB962C8B-B14F-4D97-AF65-F5344CB8AC3E}">
        <p14:creationId xmlns:p14="http://schemas.microsoft.com/office/powerpoint/2010/main" val="2059473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B89D9-C2EB-47BC-9E09-2851609C8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27B974-4330-4D34-A968-BFC37C1774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12" y="2160588"/>
            <a:ext cx="6520814" cy="3881437"/>
          </a:xfrm>
        </p:spPr>
      </p:pic>
    </p:spTree>
    <p:extLst>
      <p:ext uri="{BB962C8B-B14F-4D97-AF65-F5344CB8AC3E}">
        <p14:creationId xmlns:p14="http://schemas.microsoft.com/office/powerpoint/2010/main" val="303092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0A5D9-2925-4DC3-B78F-542705EFE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134A87-005B-4880-A1A5-092CBDDAFC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12" y="2160588"/>
            <a:ext cx="6520814" cy="3881437"/>
          </a:xfrm>
        </p:spPr>
      </p:pic>
    </p:spTree>
    <p:extLst>
      <p:ext uri="{BB962C8B-B14F-4D97-AF65-F5344CB8AC3E}">
        <p14:creationId xmlns:p14="http://schemas.microsoft.com/office/powerpoint/2010/main" val="407532205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58</TotalTime>
  <Words>28</Words>
  <Application>Microsoft Macintosh PowerPoint</Application>
  <PresentationFormat>Widescreen</PresentationFormat>
  <Paragraphs>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Trebuchet MS</vt:lpstr>
      <vt:lpstr>Wingdings 3</vt:lpstr>
      <vt:lpstr>Facet</vt:lpstr>
      <vt:lpstr>Graphics</vt:lpstr>
      <vt:lpstr>Case2 IPS VM Ratio</vt:lpstr>
      <vt:lpstr>Case3 IPS VM Ratio</vt:lpstr>
      <vt:lpstr>Case2 ASP utility vs. Purchased VM</vt:lpstr>
      <vt:lpstr>Case3 ASP utility vs. Purchased VM</vt:lpstr>
      <vt:lpstr>Total Purchased VM</vt:lpstr>
      <vt:lpstr>MPO utility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Graphics</dc:title>
  <dc:creator>Alex Lee</dc:creator>
  <cp:lastModifiedBy>Alex Lee</cp:lastModifiedBy>
  <cp:revision>5</cp:revision>
  <dcterms:created xsi:type="dcterms:W3CDTF">2021-06-17T03:21:53Z</dcterms:created>
  <dcterms:modified xsi:type="dcterms:W3CDTF">2021-06-17T04:24:26Z</dcterms:modified>
</cp:coreProperties>
</file>

<file path=docProps/thumbnail.jpeg>
</file>